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1819-E2E0-4219-BD19-DA2A4BFFAFD0}" type="datetimeFigureOut">
              <a:rPr lang="tr-TR" smtClean="0"/>
              <a:t>14.2.2022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5D38-7058-4787-A11E-42CC68440E28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1819-E2E0-4219-BD19-DA2A4BFFAFD0}" type="datetimeFigureOut">
              <a:rPr lang="tr-TR" smtClean="0"/>
              <a:t>14.2.2022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5D38-7058-4787-A11E-42CC68440E2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1819-E2E0-4219-BD19-DA2A4BFFAFD0}" type="datetimeFigureOut">
              <a:rPr lang="tr-TR" smtClean="0"/>
              <a:t>14.2.2022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5D38-7058-4787-A11E-42CC68440E2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1819-E2E0-4219-BD19-DA2A4BFFAFD0}" type="datetimeFigureOut">
              <a:rPr lang="tr-TR" smtClean="0"/>
              <a:t>14.2.2022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5D38-7058-4787-A11E-42CC68440E28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1819-E2E0-4219-BD19-DA2A4BFFAFD0}" type="datetimeFigureOut">
              <a:rPr lang="tr-TR" smtClean="0"/>
              <a:t>14.2.2022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5D38-7058-4787-A11E-42CC68440E2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1819-E2E0-4219-BD19-DA2A4BFFAFD0}" type="datetimeFigureOut">
              <a:rPr lang="tr-TR" smtClean="0"/>
              <a:t>14.2.2022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5D38-7058-4787-A11E-42CC68440E28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1819-E2E0-4219-BD19-DA2A4BFFAFD0}" type="datetimeFigureOut">
              <a:rPr lang="tr-TR" smtClean="0"/>
              <a:t>14.2.2022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5D38-7058-4787-A11E-42CC68440E28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1819-E2E0-4219-BD19-DA2A4BFFAFD0}" type="datetimeFigureOut">
              <a:rPr lang="tr-TR" smtClean="0"/>
              <a:t>14.2.2022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5D38-7058-4787-A11E-42CC68440E2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1819-E2E0-4219-BD19-DA2A4BFFAFD0}" type="datetimeFigureOut">
              <a:rPr lang="tr-TR" smtClean="0"/>
              <a:t>14.2.2022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5D38-7058-4787-A11E-42CC68440E2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1819-E2E0-4219-BD19-DA2A4BFFAFD0}" type="datetimeFigureOut">
              <a:rPr lang="tr-TR" smtClean="0"/>
              <a:t>14.2.2022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5D38-7058-4787-A11E-42CC68440E2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1819-E2E0-4219-BD19-DA2A4BFFAFD0}" type="datetimeFigureOut">
              <a:rPr lang="tr-TR" smtClean="0"/>
              <a:t>14.2.2022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5D38-7058-4787-A11E-42CC68440E28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BD71819-E2E0-4219-BD19-DA2A4BFFAFD0}" type="datetimeFigureOut">
              <a:rPr lang="tr-TR" smtClean="0"/>
              <a:t>14.2.2022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075D38-7058-4787-A11E-42CC68440E28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NARGÜL ŞAHİN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PYTHON DEĞİŞKENLER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543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80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23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100"/>
            <a:ext cx="9144000" cy="500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952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8988"/>
            <a:ext cx="9144000" cy="5280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78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975"/>
            <a:ext cx="9144000" cy="5224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4434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738"/>
            <a:ext cx="9144000" cy="5216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444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1538"/>
            <a:ext cx="9144000" cy="5114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1461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650"/>
            <a:ext cx="9144000" cy="509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2500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888"/>
            <a:ext cx="9144000" cy="5100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4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938"/>
            <a:ext cx="9144000" cy="506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310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8988"/>
            <a:ext cx="9144000" cy="5278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888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413"/>
            <a:ext cx="9144000" cy="5083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52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044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63"/>
            <a:ext cx="9144000" cy="5121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762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138"/>
            <a:ext cx="9144000" cy="5165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4872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588"/>
            <a:ext cx="9144000" cy="5075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1271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550"/>
            <a:ext cx="9144000" cy="516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2727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063"/>
            <a:ext cx="9144000" cy="5095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3348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288"/>
            <a:ext cx="9144000" cy="5049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073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113"/>
            <a:ext cx="9144000" cy="5056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200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838"/>
            <a:ext cx="9144000" cy="5140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0941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313"/>
            <a:ext cx="9144000" cy="5159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331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013"/>
            <a:ext cx="9144000" cy="5133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21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9638"/>
            <a:ext cx="9144000" cy="5037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759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413"/>
            <a:ext cx="9144000" cy="5081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814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225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713"/>
            <a:ext cx="9144000" cy="510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496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9144000" cy="5078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153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438"/>
            <a:ext cx="9144000" cy="519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487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137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00"/>
            <a:ext cx="9144000" cy="520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910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550"/>
            <a:ext cx="9144000" cy="516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0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</TotalTime>
  <Words>4</Words>
  <Application>Microsoft Office PowerPoint</Application>
  <PresentationFormat>Ekran Gösterisi (4:3)</PresentationFormat>
  <Paragraphs>2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Hava Akımı</vt:lpstr>
      <vt:lpstr>PYTHON DEĞİŞKENLER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www.Katilimsiz.Com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DEĞİŞKENLER</dc:title>
  <dc:creator>ESEN</dc:creator>
  <cp:lastModifiedBy>ESEN</cp:lastModifiedBy>
  <cp:revision>1</cp:revision>
  <dcterms:created xsi:type="dcterms:W3CDTF">2022-02-14T06:18:04Z</dcterms:created>
  <dcterms:modified xsi:type="dcterms:W3CDTF">2022-02-14T06:22:21Z</dcterms:modified>
</cp:coreProperties>
</file>