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71D433B-EA98-4DF4-96DB-8E8C730164A0}" type="datetimeFigureOut">
              <a:rPr lang="tr-TR" smtClean="0"/>
              <a:t>21.02.2022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4A47-9DCE-4176-B0B6-22982AA7A0B0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170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433B-EA98-4DF4-96DB-8E8C730164A0}" type="datetimeFigureOut">
              <a:rPr lang="tr-TR" smtClean="0"/>
              <a:t>21.02.2022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4A47-9DCE-4176-B0B6-22982AA7A0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3146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433B-EA98-4DF4-96DB-8E8C730164A0}" type="datetimeFigureOut">
              <a:rPr lang="tr-TR" smtClean="0"/>
              <a:t>21.02.2022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4A47-9DCE-4176-B0B6-22982AA7A0B0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5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433B-EA98-4DF4-96DB-8E8C730164A0}" type="datetimeFigureOut">
              <a:rPr lang="tr-TR" smtClean="0"/>
              <a:t>21.02.2022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4A47-9DCE-4176-B0B6-22982AA7A0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0803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433B-EA98-4DF4-96DB-8E8C730164A0}" type="datetimeFigureOut">
              <a:rPr lang="tr-TR" smtClean="0"/>
              <a:t>21.02.2022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4A47-9DCE-4176-B0B6-22982AA7A0B0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953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433B-EA98-4DF4-96DB-8E8C730164A0}" type="datetimeFigureOut">
              <a:rPr lang="tr-TR" smtClean="0"/>
              <a:t>21.02.2022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4A47-9DCE-4176-B0B6-22982AA7A0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7580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433B-EA98-4DF4-96DB-8E8C730164A0}" type="datetimeFigureOut">
              <a:rPr lang="tr-TR" smtClean="0"/>
              <a:t>21.02.2022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4A47-9DCE-4176-B0B6-22982AA7A0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182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433B-EA98-4DF4-96DB-8E8C730164A0}" type="datetimeFigureOut">
              <a:rPr lang="tr-TR" smtClean="0"/>
              <a:t>21.02.2022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4A47-9DCE-4176-B0B6-22982AA7A0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5234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433B-EA98-4DF4-96DB-8E8C730164A0}" type="datetimeFigureOut">
              <a:rPr lang="tr-TR" smtClean="0"/>
              <a:t>21.02.2022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4A47-9DCE-4176-B0B6-22982AA7A0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7894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433B-EA98-4DF4-96DB-8E8C730164A0}" type="datetimeFigureOut">
              <a:rPr lang="tr-TR" smtClean="0"/>
              <a:t>21.02.2022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4A47-9DCE-4176-B0B6-22982AA7A0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210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433B-EA98-4DF4-96DB-8E8C730164A0}" type="datetimeFigureOut">
              <a:rPr lang="tr-TR" smtClean="0"/>
              <a:t>21.02.2022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4A47-9DCE-4176-B0B6-22982AA7A0B0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578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71D433B-EA98-4DF4-96DB-8E8C730164A0}" type="datetimeFigureOut">
              <a:rPr lang="tr-TR" smtClean="0"/>
              <a:t>21.02.2022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1434A47-9DCE-4176-B0B6-22982AA7A0B0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80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WhatsApp Image 2022-02-15 at 11.00.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188"/>
            <a:ext cx="12192000" cy="563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52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WhatsApp Image 2022-02-15 at 11.01.01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188"/>
            <a:ext cx="12192000" cy="563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93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WhatsApp Image 2022-02-15 at 11.01.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188"/>
            <a:ext cx="12192000" cy="563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92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WhatsApp Image 2022-02-15 at 11.01.02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188"/>
            <a:ext cx="12192000" cy="563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35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WhatsApp Image 2022-02-15 at 11.01.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188"/>
            <a:ext cx="12192000" cy="563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96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WhatsApp Image 2022-02-15 at 11.01.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188"/>
            <a:ext cx="12192000" cy="563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05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WhatsApp Image 2022-02-15 at 11.01.04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188"/>
            <a:ext cx="12192000" cy="563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9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WhatsApp Image 2022-02-15 at 11.01.04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188"/>
            <a:ext cx="12192000" cy="563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95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WhatsApp Image 2022-02-15 at 11.01.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188"/>
            <a:ext cx="12192000" cy="563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44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WhatsApp Image 2022-02-15 at 11.01.05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188"/>
            <a:ext cx="12192000" cy="563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16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WhatsApp Image 2022-02-15 at 11.01.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188"/>
            <a:ext cx="12192000" cy="563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33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WhatsApp Image 2022-02-15 at 11.00.57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188"/>
            <a:ext cx="12192000" cy="563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57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WhatsApp Image 2022-02-15 at 11.01.06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188"/>
            <a:ext cx="12192000" cy="563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6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WhatsApp Image 2022-02-15 at 11.01.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188"/>
            <a:ext cx="12192000" cy="563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33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WhatsApp Image 2022-02-15 at 11.00.5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188"/>
            <a:ext cx="12192000" cy="563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21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WhatsApp Image 2022-02-15 at 11.00.58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188"/>
            <a:ext cx="12192000" cy="563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19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WhatsApp Image 2022-02-15 at 11.00.5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188"/>
            <a:ext cx="12192000" cy="563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6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WhatsApp Image 2022-02-15 at 11.00.59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188"/>
            <a:ext cx="12192000" cy="563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45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WhatsApp Image 2022-02-15 at 11.01.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188"/>
            <a:ext cx="12192000" cy="563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9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WhatsApp Image 2022-02-15 at 11.01.00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188"/>
            <a:ext cx="12192000" cy="563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0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WhatsApp Image 2022-02-15 at 11.01.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188"/>
            <a:ext cx="12192000" cy="563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988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tegral">
  <a:themeElements>
    <a:clrScheme name="E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E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0</Words>
  <Application>Microsoft Office PowerPoint</Application>
  <PresentationFormat>Geniş ekran</PresentationFormat>
  <Paragraphs>0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5" baseType="lpstr">
      <vt:lpstr>Tw Cen MT</vt:lpstr>
      <vt:lpstr>Tw Cen MT Condensed</vt:lpstr>
      <vt:lpstr>Wingdings 3</vt:lpstr>
      <vt:lpstr>Entegral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ETAHTAPC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ETahta</dc:creator>
  <cp:lastModifiedBy>ETahta</cp:lastModifiedBy>
  <cp:revision>1</cp:revision>
  <dcterms:created xsi:type="dcterms:W3CDTF">2022-02-21T07:52:46Z</dcterms:created>
  <dcterms:modified xsi:type="dcterms:W3CDTF">2022-02-21T07:53:18Z</dcterms:modified>
</cp:coreProperties>
</file>